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1" r:id="rId6"/>
    <p:sldId id="275" r:id="rId7"/>
    <p:sldId id="264" r:id="rId8"/>
    <p:sldId id="276" r:id="rId9"/>
    <p:sldId id="277" r:id="rId10"/>
    <p:sldId id="278" r:id="rId11"/>
    <p:sldId id="279" r:id="rId12"/>
    <p:sldId id="280" r:id="rId13"/>
    <p:sldId id="26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00467F"/>
    <a:srgbClr val="04346C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B3E4A-F0B9-4842-BCD9-BE72E7262318}" v="31" dt="2025-02-13T23:52:38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8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60" y="72"/>
      </p:cViewPr>
      <p:guideLst>
        <p:guide orient="horz" pos="3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McNaughton" userId="24695990-54c6-45be-975c-7856047d8ac2" providerId="ADAL" clId="{B606EC62-321F-4087-B643-346730C691E0}"/>
    <pc:docChg chg="undo custSel addSld modSld sldOrd">
      <pc:chgData name="Stuart McNaughton" userId="24695990-54c6-45be-975c-7856047d8ac2" providerId="ADAL" clId="{B606EC62-321F-4087-B643-346730C691E0}" dt="2025-02-11T03:13:01.232" v="2429" actId="1076"/>
      <pc:docMkLst>
        <pc:docMk/>
      </pc:docMkLst>
      <pc:sldChg chg="modSp mod">
        <pc:chgData name="Stuart McNaughton" userId="24695990-54c6-45be-975c-7856047d8ac2" providerId="ADAL" clId="{B606EC62-321F-4087-B643-346730C691E0}" dt="2025-02-10T00:48:27.705" v="54" actId="20577"/>
        <pc:sldMkLst>
          <pc:docMk/>
          <pc:sldMk cId="1254738402" sldId="256"/>
        </pc:sldMkLst>
        <pc:spChg chg="mod">
          <ac:chgData name="Stuart McNaughton" userId="24695990-54c6-45be-975c-7856047d8ac2" providerId="ADAL" clId="{B606EC62-321F-4087-B643-346730C691E0}" dt="2025-02-10T00:47:40.877" v="35" actId="122"/>
          <ac:spMkLst>
            <pc:docMk/>
            <pc:sldMk cId="1254738402" sldId="256"/>
            <ac:spMk id="9" creationId="{B6B751D4-5C79-7747-9D65-B4263B4C6DDA}"/>
          </ac:spMkLst>
        </pc:spChg>
        <pc:spChg chg="mod">
          <ac:chgData name="Stuart McNaughton" userId="24695990-54c6-45be-975c-7856047d8ac2" providerId="ADAL" clId="{B606EC62-321F-4087-B643-346730C691E0}" dt="2025-02-10T00:48:27.705" v="54" actId="20577"/>
          <ac:spMkLst>
            <pc:docMk/>
            <pc:sldMk cId="1254738402" sldId="256"/>
            <ac:spMk id="10" creationId="{F8523BA8-19CA-6241-B709-C6E421C28427}"/>
          </ac:spMkLst>
        </pc:spChg>
      </pc:sldChg>
      <pc:sldChg chg="addSp delSp modSp mod">
        <pc:chgData name="Stuart McNaughton" userId="24695990-54c6-45be-975c-7856047d8ac2" providerId="ADAL" clId="{B606EC62-321F-4087-B643-346730C691E0}" dt="2025-02-11T02:29:35.994" v="1281" actId="20577"/>
        <pc:sldMkLst>
          <pc:docMk/>
          <pc:sldMk cId="2342096020" sldId="261"/>
        </pc:sldMkLst>
        <pc:spChg chg="add mod">
          <ac:chgData name="Stuart McNaughton" userId="24695990-54c6-45be-975c-7856047d8ac2" providerId="ADAL" clId="{B606EC62-321F-4087-B643-346730C691E0}" dt="2025-02-11T02:29:35.994" v="1281" actId="20577"/>
          <ac:spMkLst>
            <pc:docMk/>
            <pc:sldMk cId="2342096020" sldId="261"/>
            <ac:spMk id="9" creationId="{8988AB44-DCFD-A193-79A5-8520153068CE}"/>
          </ac:spMkLst>
        </pc:spChg>
        <pc:spChg chg="add mod">
          <ac:chgData name="Stuart McNaughton" userId="24695990-54c6-45be-975c-7856047d8ac2" providerId="ADAL" clId="{B606EC62-321F-4087-B643-346730C691E0}" dt="2025-02-10T01:25:13.791" v="394" actId="478"/>
          <ac:spMkLst>
            <pc:docMk/>
            <pc:sldMk cId="2342096020" sldId="261"/>
            <ac:spMk id="11" creationId="{F1BE664D-04FD-B46B-5097-A7B0E5F5F92B}"/>
          </ac:spMkLst>
        </pc:spChg>
      </pc:sldChg>
      <pc:sldChg chg="addSp delSp modSp mod">
        <pc:chgData name="Stuart McNaughton" userId="24695990-54c6-45be-975c-7856047d8ac2" providerId="ADAL" clId="{B606EC62-321F-4087-B643-346730C691E0}" dt="2025-02-11T02:30:50.327" v="1302" actId="11"/>
        <pc:sldMkLst>
          <pc:docMk/>
          <pc:sldMk cId="781178774" sldId="264"/>
        </pc:sldMkLst>
        <pc:spChg chg="add mod">
          <ac:chgData name="Stuart McNaughton" userId="24695990-54c6-45be-975c-7856047d8ac2" providerId="ADAL" clId="{B606EC62-321F-4087-B643-346730C691E0}" dt="2025-02-11T02:26:19.092" v="1025" actId="20577"/>
          <ac:spMkLst>
            <pc:docMk/>
            <pc:sldMk cId="781178774" sldId="264"/>
            <ac:spMk id="3" creationId="{14684C0B-5799-266F-A253-70D913C4777E}"/>
          </ac:spMkLst>
        </pc:spChg>
        <pc:spChg chg="add mod">
          <ac:chgData name="Stuart McNaughton" userId="24695990-54c6-45be-975c-7856047d8ac2" providerId="ADAL" clId="{B606EC62-321F-4087-B643-346730C691E0}" dt="2025-02-11T02:30:50.327" v="1302" actId="11"/>
          <ac:spMkLst>
            <pc:docMk/>
            <pc:sldMk cId="781178774" sldId="264"/>
            <ac:spMk id="5" creationId="{C1F8A2B8-5A73-7E8F-A27D-DB27B8AC92BD}"/>
          </ac:spMkLst>
        </pc:spChg>
      </pc:sldChg>
      <pc:sldChg chg="addSp modSp add mod">
        <pc:chgData name="Stuart McNaughton" userId="24695990-54c6-45be-975c-7856047d8ac2" providerId="ADAL" clId="{B606EC62-321F-4087-B643-346730C691E0}" dt="2025-02-10T01:19:23.309" v="252" actId="20577"/>
        <pc:sldMkLst>
          <pc:docMk/>
          <pc:sldMk cId="1341794192" sldId="275"/>
        </pc:sldMkLst>
        <pc:spChg chg="add mod">
          <ac:chgData name="Stuart McNaughton" userId="24695990-54c6-45be-975c-7856047d8ac2" providerId="ADAL" clId="{B606EC62-321F-4087-B643-346730C691E0}" dt="2025-02-10T01:18:46.231" v="238" actId="692"/>
          <ac:spMkLst>
            <pc:docMk/>
            <pc:sldMk cId="1341794192" sldId="275"/>
            <ac:spMk id="7" creationId="{2A8EBABC-19EB-663C-DB09-21FE64F9C944}"/>
          </ac:spMkLst>
        </pc:spChg>
        <pc:picChg chg="add mod">
          <ac:chgData name="Stuart McNaughton" userId="24695990-54c6-45be-975c-7856047d8ac2" providerId="ADAL" clId="{B606EC62-321F-4087-B643-346730C691E0}" dt="2025-02-10T01:17:55.003" v="230" actId="14100"/>
          <ac:picMkLst>
            <pc:docMk/>
            <pc:sldMk cId="1341794192" sldId="275"/>
            <ac:picMk id="5" creationId="{8288C0A4-8AF7-EC98-AD48-9918B8212AD6}"/>
          </ac:picMkLst>
        </pc:picChg>
      </pc:sldChg>
      <pc:sldChg chg="addSp delSp modSp add mod">
        <pc:chgData name="Stuart McNaughton" userId="24695990-54c6-45be-975c-7856047d8ac2" providerId="ADAL" clId="{B606EC62-321F-4087-B643-346730C691E0}" dt="2025-02-11T02:32:33.712" v="1421" actId="14100"/>
        <pc:sldMkLst>
          <pc:docMk/>
          <pc:sldMk cId="3155839895" sldId="276"/>
        </pc:sldMkLst>
        <pc:spChg chg="add mod">
          <ac:chgData name="Stuart McNaughton" userId="24695990-54c6-45be-975c-7856047d8ac2" providerId="ADAL" clId="{B606EC62-321F-4087-B643-346730C691E0}" dt="2025-02-11T02:32:33.712" v="1421" actId="14100"/>
          <ac:spMkLst>
            <pc:docMk/>
            <pc:sldMk cId="3155839895" sldId="276"/>
            <ac:spMk id="2" creationId="{EF31E906-7299-2D80-2E36-82061D6BF0B8}"/>
          </ac:spMkLst>
        </pc:spChg>
        <pc:spChg chg="mod">
          <ac:chgData name="Stuart McNaughton" userId="24695990-54c6-45be-975c-7856047d8ac2" providerId="ADAL" clId="{B606EC62-321F-4087-B643-346730C691E0}" dt="2025-02-11T02:31:17.702" v="1332" actId="20577"/>
          <ac:spMkLst>
            <pc:docMk/>
            <pc:sldMk cId="3155839895" sldId="276"/>
            <ac:spMk id="3" creationId="{05AD6C66-3895-4060-EFC9-99502079CF45}"/>
          </ac:spMkLst>
        </pc:spChg>
      </pc:sldChg>
      <pc:sldChg chg="addSp delSp modSp add mod">
        <pc:chgData name="Stuart McNaughton" userId="24695990-54c6-45be-975c-7856047d8ac2" providerId="ADAL" clId="{B606EC62-321F-4087-B643-346730C691E0}" dt="2025-02-11T02:46:11.038" v="1812" actId="1076"/>
        <pc:sldMkLst>
          <pc:docMk/>
          <pc:sldMk cId="738490195" sldId="277"/>
        </pc:sldMkLst>
        <pc:spChg chg="add mod">
          <ac:chgData name="Stuart McNaughton" userId="24695990-54c6-45be-975c-7856047d8ac2" providerId="ADAL" clId="{B606EC62-321F-4087-B643-346730C691E0}" dt="2025-02-11T02:41:21.920" v="1566" actId="1076"/>
          <ac:spMkLst>
            <pc:docMk/>
            <pc:sldMk cId="738490195" sldId="277"/>
            <ac:spMk id="6" creationId="{4E2CED20-97FF-6849-116C-C6FEAC149F1E}"/>
          </ac:spMkLst>
        </pc:spChg>
        <pc:spChg chg="add mod">
          <ac:chgData name="Stuart McNaughton" userId="24695990-54c6-45be-975c-7856047d8ac2" providerId="ADAL" clId="{B606EC62-321F-4087-B643-346730C691E0}" dt="2025-02-11T02:41:27.300" v="1567" actId="1076"/>
          <ac:spMkLst>
            <pc:docMk/>
            <pc:sldMk cId="738490195" sldId="277"/>
            <ac:spMk id="9" creationId="{EB46B14E-4E08-B76B-7D52-F5C332BBF4F8}"/>
          </ac:spMkLst>
        </pc:spChg>
        <pc:spChg chg="add mod">
          <ac:chgData name="Stuart McNaughton" userId="24695990-54c6-45be-975c-7856047d8ac2" providerId="ADAL" clId="{B606EC62-321F-4087-B643-346730C691E0}" dt="2025-02-11T02:38:48.209" v="1497" actId="1076"/>
          <ac:spMkLst>
            <pc:docMk/>
            <pc:sldMk cId="738490195" sldId="277"/>
            <ac:spMk id="12" creationId="{8D168139-059D-2413-9C04-F84CEFBE4A1F}"/>
          </ac:spMkLst>
        </pc:spChg>
        <pc:spChg chg="add mod">
          <ac:chgData name="Stuart McNaughton" userId="24695990-54c6-45be-975c-7856047d8ac2" providerId="ADAL" clId="{B606EC62-321F-4087-B643-346730C691E0}" dt="2025-02-11T02:45:43.281" v="1810" actId="313"/>
          <ac:spMkLst>
            <pc:docMk/>
            <pc:sldMk cId="738490195" sldId="277"/>
            <ac:spMk id="13" creationId="{95252A06-E079-C341-D816-EAA78831DB2B}"/>
          </ac:spMkLst>
        </pc:spChg>
        <pc:picChg chg="add mod">
          <ac:chgData name="Stuart McNaughton" userId="24695990-54c6-45be-975c-7856047d8ac2" providerId="ADAL" clId="{B606EC62-321F-4087-B643-346730C691E0}" dt="2025-02-11T02:46:11.038" v="1812" actId="1076"/>
          <ac:picMkLst>
            <pc:docMk/>
            <pc:sldMk cId="738490195" sldId="277"/>
            <ac:picMk id="10" creationId="{F4139D8A-CBA4-3461-02D4-1968D645BFC3}"/>
          </ac:picMkLst>
        </pc:picChg>
        <pc:picChg chg="add mod">
          <ac:chgData name="Stuart McNaughton" userId="24695990-54c6-45be-975c-7856047d8ac2" providerId="ADAL" clId="{B606EC62-321F-4087-B643-346730C691E0}" dt="2025-02-11T02:46:05.992" v="1811" actId="14100"/>
          <ac:picMkLst>
            <pc:docMk/>
            <pc:sldMk cId="738490195" sldId="277"/>
            <ac:picMk id="11" creationId="{C9CE2A49-0D7F-8634-B4B3-69DC3053C059}"/>
          </ac:picMkLst>
        </pc:picChg>
        <pc:cxnChg chg="add">
          <ac:chgData name="Stuart McNaughton" userId="24695990-54c6-45be-975c-7856047d8ac2" providerId="ADAL" clId="{B606EC62-321F-4087-B643-346730C691E0}" dt="2025-02-11T02:43:17.246" v="1635" actId="11529"/>
          <ac:cxnSpMkLst>
            <pc:docMk/>
            <pc:sldMk cId="738490195" sldId="277"/>
            <ac:cxnSpMk id="15" creationId="{8AB3CDE7-CED9-612D-C468-9C456F1CF993}"/>
          </ac:cxnSpMkLst>
        </pc:cxnChg>
      </pc:sldChg>
      <pc:sldChg chg="addSp modSp add mod ord">
        <pc:chgData name="Stuart McNaughton" userId="24695990-54c6-45be-975c-7856047d8ac2" providerId="ADAL" clId="{B606EC62-321F-4087-B643-346730C691E0}" dt="2025-02-11T03:12:22.022" v="2424" actId="113"/>
        <pc:sldMkLst>
          <pc:docMk/>
          <pc:sldMk cId="2290559717" sldId="278"/>
        </pc:sldMkLst>
        <pc:spChg chg="mod">
          <ac:chgData name="Stuart McNaughton" userId="24695990-54c6-45be-975c-7856047d8ac2" providerId="ADAL" clId="{B606EC62-321F-4087-B643-346730C691E0}" dt="2025-02-11T03:11:35.329" v="2413" actId="1076"/>
          <ac:spMkLst>
            <pc:docMk/>
            <pc:sldMk cId="2290559717" sldId="278"/>
            <ac:spMk id="2" creationId="{96314FC3-ADE6-2DC4-02AC-2DCC9CC3FAD9}"/>
          </ac:spMkLst>
        </pc:spChg>
        <pc:spChg chg="mod">
          <ac:chgData name="Stuart McNaughton" userId="24695990-54c6-45be-975c-7856047d8ac2" providerId="ADAL" clId="{B606EC62-321F-4087-B643-346730C691E0}" dt="2025-02-11T03:11:31.972" v="2412" actId="1076"/>
          <ac:spMkLst>
            <pc:docMk/>
            <pc:sldMk cId="2290559717" sldId="278"/>
            <ac:spMk id="3" creationId="{903522FD-F0EA-A926-7E1F-87D76FF8A89F}"/>
          </ac:spMkLst>
        </pc:spChg>
        <pc:spChg chg="add mod">
          <ac:chgData name="Stuart McNaughton" userId="24695990-54c6-45be-975c-7856047d8ac2" providerId="ADAL" clId="{B606EC62-321F-4087-B643-346730C691E0}" dt="2025-02-11T03:10:14" v="2389" actId="1076"/>
          <ac:spMkLst>
            <pc:docMk/>
            <pc:sldMk cId="2290559717" sldId="278"/>
            <ac:spMk id="10" creationId="{85345430-D90D-91F0-7562-C52D848AA09E}"/>
          </ac:spMkLst>
        </pc:spChg>
        <pc:spChg chg="add mod">
          <ac:chgData name="Stuart McNaughton" userId="24695990-54c6-45be-975c-7856047d8ac2" providerId="ADAL" clId="{B606EC62-321F-4087-B643-346730C691E0}" dt="2025-02-11T03:12:22.022" v="2424" actId="113"/>
          <ac:spMkLst>
            <pc:docMk/>
            <pc:sldMk cId="2290559717" sldId="278"/>
            <ac:spMk id="11" creationId="{3052381B-8F71-AEC1-F1C3-064A80AC971E}"/>
          </ac:spMkLst>
        </pc:spChg>
        <pc:picChg chg="add mod">
          <ac:chgData name="Stuart McNaughton" userId="24695990-54c6-45be-975c-7856047d8ac2" providerId="ADAL" clId="{B606EC62-321F-4087-B643-346730C691E0}" dt="2025-02-11T03:12:11.826" v="2423" actId="14100"/>
          <ac:picMkLst>
            <pc:docMk/>
            <pc:sldMk cId="2290559717" sldId="278"/>
            <ac:picMk id="5" creationId="{4EF2258E-6FEF-E379-8131-803CC0F81DB4}"/>
          </ac:picMkLst>
        </pc:picChg>
        <pc:picChg chg="add mod">
          <ac:chgData name="Stuart McNaughton" userId="24695990-54c6-45be-975c-7856047d8ac2" providerId="ADAL" clId="{B606EC62-321F-4087-B643-346730C691E0}" dt="2025-02-11T03:12:07.602" v="2422" actId="14100"/>
          <ac:picMkLst>
            <pc:docMk/>
            <pc:sldMk cId="2290559717" sldId="278"/>
            <ac:picMk id="6" creationId="{23989B4B-AA3C-0B77-2E8F-0E6401804FD1}"/>
          </ac:picMkLst>
        </pc:picChg>
        <pc:picChg chg="add mod">
          <ac:chgData name="Stuart McNaughton" userId="24695990-54c6-45be-975c-7856047d8ac2" providerId="ADAL" clId="{B606EC62-321F-4087-B643-346730C691E0}" dt="2025-02-11T03:12:03.756" v="2421" actId="14100"/>
          <ac:picMkLst>
            <pc:docMk/>
            <pc:sldMk cId="2290559717" sldId="278"/>
            <ac:picMk id="7" creationId="{9F0F54D5-7616-0C19-99E1-FF5EDFD325FC}"/>
          </ac:picMkLst>
        </pc:picChg>
        <pc:picChg chg="add mod">
          <ac:chgData name="Stuart McNaughton" userId="24695990-54c6-45be-975c-7856047d8ac2" providerId="ADAL" clId="{B606EC62-321F-4087-B643-346730C691E0}" dt="2025-02-11T03:11:59.642" v="2420" actId="14100"/>
          <ac:picMkLst>
            <pc:docMk/>
            <pc:sldMk cId="2290559717" sldId="278"/>
            <ac:picMk id="8" creationId="{823D65C3-3605-46BC-B326-A1586FE788F8}"/>
          </ac:picMkLst>
        </pc:picChg>
        <pc:picChg chg="add mod">
          <ac:chgData name="Stuart McNaughton" userId="24695990-54c6-45be-975c-7856047d8ac2" providerId="ADAL" clId="{B606EC62-321F-4087-B643-346730C691E0}" dt="2025-02-11T03:11:53.910" v="2419" actId="14100"/>
          <ac:picMkLst>
            <pc:docMk/>
            <pc:sldMk cId="2290559717" sldId="278"/>
            <ac:picMk id="9" creationId="{F6040766-E49E-0A42-0120-49A94AB232F2}"/>
          </ac:picMkLst>
        </pc:picChg>
      </pc:sldChg>
      <pc:sldChg chg="addSp delSp modSp add mod">
        <pc:chgData name="Stuart McNaughton" userId="24695990-54c6-45be-975c-7856047d8ac2" providerId="ADAL" clId="{B606EC62-321F-4087-B643-346730C691E0}" dt="2025-02-11T03:13:01.232" v="2429" actId="1076"/>
        <pc:sldMkLst>
          <pc:docMk/>
          <pc:sldMk cId="136838402" sldId="279"/>
        </pc:sldMkLst>
        <pc:spChg chg="mod">
          <ac:chgData name="Stuart McNaughton" userId="24695990-54c6-45be-975c-7856047d8ac2" providerId="ADAL" clId="{B606EC62-321F-4087-B643-346730C691E0}" dt="2025-02-11T03:07:57.408" v="2359" actId="6549"/>
          <ac:spMkLst>
            <pc:docMk/>
            <pc:sldMk cId="136838402" sldId="279"/>
            <ac:spMk id="3" creationId="{D4272DDD-96B4-080C-5F56-4B2369107DCC}"/>
          </ac:spMkLst>
        </pc:spChg>
      </pc:sldChg>
    </pc:docChg>
  </pc:docChgLst>
  <pc:docChgLst>
    <pc:chgData name="Stuart McNaughton" userId="24695990-54c6-45be-975c-7856047d8ac2" providerId="ADAL" clId="{A3CB3E4A-F0B9-4842-BCD9-BE72E7262318}"/>
    <pc:docChg chg="undo redo custSel addSld delSld modSld">
      <pc:chgData name="Stuart McNaughton" userId="24695990-54c6-45be-975c-7856047d8ac2" providerId="ADAL" clId="{A3CB3E4A-F0B9-4842-BCD9-BE72E7262318}" dt="2025-02-16T19:19:46.283" v="2097" actId="20577"/>
      <pc:docMkLst>
        <pc:docMk/>
      </pc:docMkLst>
      <pc:sldChg chg="delSp modSp mod">
        <pc:chgData name="Stuart McNaughton" userId="24695990-54c6-45be-975c-7856047d8ac2" providerId="ADAL" clId="{A3CB3E4A-F0B9-4842-BCD9-BE72E7262318}" dt="2025-02-16T19:19:46.283" v="2097" actId="20577"/>
        <pc:sldMkLst>
          <pc:docMk/>
          <pc:sldMk cId="2342096020" sldId="261"/>
        </pc:sldMkLst>
        <pc:spChg chg="mod">
          <ac:chgData name="Stuart McNaughton" userId="24695990-54c6-45be-975c-7856047d8ac2" providerId="ADAL" clId="{A3CB3E4A-F0B9-4842-BCD9-BE72E7262318}" dt="2025-02-16T19:19:46.283" v="2097" actId="20577"/>
          <ac:spMkLst>
            <pc:docMk/>
            <pc:sldMk cId="2342096020" sldId="261"/>
            <ac:spMk id="9" creationId="{8988AB44-DCFD-A193-79A5-8520153068CE}"/>
          </ac:spMkLst>
        </pc:spChg>
        <pc:spChg chg="mod">
          <ac:chgData name="Stuart McNaughton" userId="24695990-54c6-45be-975c-7856047d8ac2" providerId="ADAL" clId="{A3CB3E4A-F0B9-4842-BCD9-BE72E7262318}" dt="2025-02-11T00:13:01.294" v="1079" actId="1076"/>
          <ac:spMkLst>
            <pc:docMk/>
            <pc:sldMk cId="2342096020" sldId="261"/>
            <ac:spMk id="11" creationId="{F1BE664D-04FD-B46B-5097-A7B0E5F5F92B}"/>
          </ac:spMkLst>
        </pc:spChg>
      </pc:sldChg>
      <pc:sldChg chg="addSp delSp modSp mod">
        <pc:chgData name="Stuart McNaughton" userId="24695990-54c6-45be-975c-7856047d8ac2" providerId="ADAL" clId="{A3CB3E4A-F0B9-4842-BCD9-BE72E7262318}" dt="2025-02-11T00:09:56.903" v="1006" actId="478"/>
        <pc:sldMkLst>
          <pc:docMk/>
          <pc:sldMk cId="781178774" sldId="264"/>
        </pc:sldMkLst>
      </pc:sldChg>
      <pc:sldChg chg="del">
        <pc:chgData name="Stuart McNaughton" userId="24695990-54c6-45be-975c-7856047d8ac2" providerId="ADAL" clId="{A3CB3E4A-F0B9-4842-BCD9-BE72E7262318}" dt="2025-02-13T23:55:19.940" v="2065" actId="47"/>
        <pc:sldMkLst>
          <pc:docMk/>
          <pc:sldMk cId="2849807601" sldId="265"/>
        </pc:sldMkLst>
      </pc:sldChg>
      <pc:sldChg chg="modSp del mod">
        <pc:chgData name="Stuart McNaughton" userId="24695990-54c6-45be-975c-7856047d8ac2" providerId="ADAL" clId="{A3CB3E4A-F0B9-4842-BCD9-BE72E7262318}" dt="2025-02-13T23:55:23.263" v="2066" actId="47"/>
        <pc:sldMkLst>
          <pc:docMk/>
          <pc:sldMk cId="3638532316" sldId="266"/>
        </pc:sldMkLst>
      </pc:sldChg>
      <pc:sldChg chg="del">
        <pc:chgData name="Stuart McNaughton" userId="24695990-54c6-45be-975c-7856047d8ac2" providerId="ADAL" clId="{A3CB3E4A-F0B9-4842-BCD9-BE72E7262318}" dt="2025-02-13T23:55:24.688" v="2067" actId="47"/>
        <pc:sldMkLst>
          <pc:docMk/>
          <pc:sldMk cId="1459271805" sldId="267"/>
        </pc:sldMkLst>
      </pc:sldChg>
      <pc:sldChg chg="del">
        <pc:chgData name="Stuart McNaughton" userId="24695990-54c6-45be-975c-7856047d8ac2" providerId="ADAL" clId="{A3CB3E4A-F0B9-4842-BCD9-BE72E7262318}" dt="2025-02-13T23:55:25.645" v="2068" actId="47"/>
        <pc:sldMkLst>
          <pc:docMk/>
          <pc:sldMk cId="3823161005" sldId="268"/>
        </pc:sldMkLst>
      </pc:sldChg>
      <pc:sldChg chg="del">
        <pc:chgData name="Stuart McNaughton" userId="24695990-54c6-45be-975c-7856047d8ac2" providerId="ADAL" clId="{A3CB3E4A-F0B9-4842-BCD9-BE72E7262318}" dt="2025-02-13T23:55:26.904" v="2069" actId="47"/>
        <pc:sldMkLst>
          <pc:docMk/>
          <pc:sldMk cId="885582182" sldId="269"/>
        </pc:sldMkLst>
      </pc:sldChg>
      <pc:sldChg chg="del">
        <pc:chgData name="Stuart McNaughton" userId="24695990-54c6-45be-975c-7856047d8ac2" providerId="ADAL" clId="{A3CB3E4A-F0B9-4842-BCD9-BE72E7262318}" dt="2025-02-13T23:55:27.913" v="2070" actId="47"/>
        <pc:sldMkLst>
          <pc:docMk/>
          <pc:sldMk cId="1805108821" sldId="270"/>
        </pc:sldMkLst>
      </pc:sldChg>
      <pc:sldChg chg="del">
        <pc:chgData name="Stuart McNaughton" userId="24695990-54c6-45be-975c-7856047d8ac2" providerId="ADAL" clId="{A3CB3E4A-F0B9-4842-BCD9-BE72E7262318}" dt="2025-02-13T23:55:31.369" v="2071" actId="47"/>
        <pc:sldMkLst>
          <pc:docMk/>
          <pc:sldMk cId="2136381900" sldId="271"/>
        </pc:sldMkLst>
      </pc:sldChg>
      <pc:sldChg chg="del">
        <pc:chgData name="Stuart McNaughton" userId="24695990-54c6-45be-975c-7856047d8ac2" providerId="ADAL" clId="{A3CB3E4A-F0B9-4842-BCD9-BE72E7262318}" dt="2025-02-13T23:55:35.437" v="2072" actId="47"/>
        <pc:sldMkLst>
          <pc:docMk/>
          <pc:sldMk cId="720566604" sldId="272"/>
        </pc:sldMkLst>
      </pc:sldChg>
      <pc:sldChg chg="del">
        <pc:chgData name="Stuart McNaughton" userId="24695990-54c6-45be-975c-7856047d8ac2" providerId="ADAL" clId="{A3CB3E4A-F0B9-4842-BCD9-BE72E7262318}" dt="2025-02-13T23:55:37.106" v="2073" actId="47"/>
        <pc:sldMkLst>
          <pc:docMk/>
          <pc:sldMk cId="3910835987" sldId="273"/>
        </pc:sldMkLst>
      </pc:sldChg>
      <pc:sldChg chg="del">
        <pc:chgData name="Stuart McNaughton" userId="24695990-54c6-45be-975c-7856047d8ac2" providerId="ADAL" clId="{A3CB3E4A-F0B9-4842-BCD9-BE72E7262318}" dt="2025-02-13T23:55:18.134" v="2064" actId="47"/>
        <pc:sldMkLst>
          <pc:docMk/>
          <pc:sldMk cId="1477441427" sldId="274"/>
        </pc:sldMkLst>
      </pc:sldChg>
      <pc:sldChg chg="addSp delSp modSp mod">
        <pc:chgData name="Stuart McNaughton" userId="24695990-54c6-45be-975c-7856047d8ac2" providerId="ADAL" clId="{A3CB3E4A-F0B9-4842-BCD9-BE72E7262318}" dt="2025-02-13T23:18:54.572" v="1363" actId="20577"/>
        <pc:sldMkLst>
          <pc:docMk/>
          <pc:sldMk cId="1341794192" sldId="275"/>
        </pc:sldMkLst>
        <pc:spChg chg="add mod">
          <ac:chgData name="Stuart McNaughton" userId="24695990-54c6-45be-975c-7856047d8ac2" providerId="ADAL" clId="{A3CB3E4A-F0B9-4842-BCD9-BE72E7262318}" dt="2025-02-11T00:25:20.918" v="1344" actId="20577"/>
          <ac:spMkLst>
            <pc:docMk/>
            <pc:sldMk cId="1341794192" sldId="275"/>
            <ac:spMk id="2" creationId="{81F9CC84-9383-EFDF-6379-A6C1B1833D37}"/>
          </ac:spMkLst>
        </pc:spChg>
        <pc:spChg chg="mod">
          <ac:chgData name="Stuart McNaughton" userId="24695990-54c6-45be-975c-7856047d8ac2" providerId="ADAL" clId="{A3CB3E4A-F0B9-4842-BCD9-BE72E7262318}" dt="2025-02-11T00:23:40.367" v="1338" actId="20577"/>
          <ac:spMkLst>
            <pc:docMk/>
            <pc:sldMk cId="1341794192" sldId="275"/>
            <ac:spMk id="3" creationId="{2133C1E3-09EC-8B84-1A35-D96EA8845B55}"/>
          </ac:spMkLst>
        </pc:spChg>
        <pc:spChg chg="mod">
          <ac:chgData name="Stuart McNaughton" userId="24695990-54c6-45be-975c-7856047d8ac2" providerId="ADAL" clId="{A3CB3E4A-F0B9-4842-BCD9-BE72E7262318}" dt="2025-02-11T00:16:08.343" v="1095" actId="1076"/>
          <ac:spMkLst>
            <pc:docMk/>
            <pc:sldMk cId="1341794192" sldId="275"/>
            <ac:spMk id="7" creationId="{2A8EBABC-19EB-663C-DB09-21FE64F9C944}"/>
          </ac:spMkLst>
        </pc:spChg>
        <pc:spChg chg="add mod">
          <ac:chgData name="Stuart McNaughton" userId="24695990-54c6-45be-975c-7856047d8ac2" providerId="ADAL" clId="{A3CB3E4A-F0B9-4842-BCD9-BE72E7262318}" dt="2025-02-13T23:18:54.572" v="1363" actId="20577"/>
          <ac:spMkLst>
            <pc:docMk/>
            <pc:sldMk cId="1341794192" sldId="275"/>
            <ac:spMk id="15" creationId="{7BC83613-A981-B300-54E3-2690706AF3F2}"/>
          </ac:spMkLst>
        </pc:spChg>
        <pc:picChg chg="mod">
          <ac:chgData name="Stuart McNaughton" userId="24695990-54c6-45be-975c-7856047d8ac2" providerId="ADAL" clId="{A3CB3E4A-F0B9-4842-BCD9-BE72E7262318}" dt="2025-02-11T00:21:48.691" v="1283" actId="14100"/>
          <ac:picMkLst>
            <pc:docMk/>
            <pc:sldMk cId="1341794192" sldId="275"/>
            <ac:picMk id="5" creationId="{8288C0A4-8AF7-EC98-AD48-9918B8212AD6}"/>
          </ac:picMkLst>
        </pc:picChg>
        <pc:picChg chg="add mod">
          <ac:chgData name="Stuart McNaughton" userId="24695990-54c6-45be-975c-7856047d8ac2" providerId="ADAL" clId="{A3CB3E4A-F0B9-4842-BCD9-BE72E7262318}" dt="2025-02-11T00:18:04.317" v="1119" actId="1076"/>
          <ac:picMkLst>
            <pc:docMk/>
            <pc:sldMk cId="1341794192" sldId="275"/>
            <ac:picMk id="14" creationId="{91B04E82-50CB-7DF0-999F-0B87C2441A03}"/>
          </ac:picMkLst>
        </pc:picChg>
        <pc:cxnChg chg="add mod">
          <ac:chgData name="Stuart McNaughton" userId="24695990-54c6-45be-975c-7856047d8ac2" providerId="ADAL" clId="{A3CB3E4A-F0B9-4842-BCD9-BE72E7262318}" dt="2025-02-11T00:24:21.563" v="1340" actId="1076"/>
          <ac:cxnSpMkLst>
            <pc:docMk/>
            <pc:sldMk cId="1341794192" sldId="275"/>
            <ac:cxnSpMk id="10" creationId="{6F1A9060-A8D8-6FFA-F76F-85029E8897C4}"/>
          </ac:cxnSpMkLst>
        </pc:cxnChg>
      </pc:sldChg>
      <pc:sldChg chg="addSp delSp modSp mod">
        <pc:chgData name="Stuart McNaughton" userId="24695990-54c6-45be-975c-7856047d8ac2" providerId="ADAL" clId="{A3CB3E4A-F0B9-4842-BCD9-BE72E7262318}" dt="2025-02-13T23:23:12.994" v="1446" actId="255"/>
        <pc:sldMkLst>
          <pc:docMk/>
          <pc:sldMk cId="136838402" sldId="279"/>
        </pc:sldMkLst>
        <pc:spChg chg="add mod">
          <ac:chgData name="Stuart McNaughton" userId="24695990-54c6-45be-975c-7856047d8ac2" providerId="ADAL" clId="{A3CB3E4A-F0B9-4842-BCD9-BE72E7262318}" dt="2025-02-13T23:23:12.994" v="1446" actId="255"/>
          <ac:spMkLst>
            <pc:docMk/>
            <pc:sldMk cId="136838402" sldId="279"/>
            <ac:spMk id="2" creationId="{A4B497F4-E0EC-E5FB-54FE-0B4E96F36C07}"/>
          </ac:spMkLst>
        </pc:spChg>
        <pc:spChg chg="mod">
          <ac:chgData name="Stuart McNaughton" userId="24695990-54c6-45be-975c-7856047d8ac2" providerId="ADAL" clId="{A3CB3E4A-F0B9-4842-BCD9-BE72E7262318}" dt="2025-02-13T23:21:49.171" v="1384" actId="20577"/>
          <ac:spMkLst>
            <pc:docMk/>
            <pc:sldMk cId="136838402" sldId="279"/>
            <ac:spMk id="3" creationId="{D4272DDD-96B4-080C-5F56-4B2369107DCC}"/>
          </ac:spMkLst>
        </pc:spChg>
      </pc:sldChg>
      <pc:sldChg chg="addSp delSp modSp add mod">
        <pc:chgData name="Stuart McNaughton" userId="24695990-54c6-45be-975c-7856047d8ac2" providerId="ADAL" clId="{A3CB3E4A-F0B9-4842-BCD9-BE72E7262318}" dt="2025-02-13T23:55:10.597" v="2063" actId="1076"/>
        <pc:sldMkLst>
          <pc:docMk/>
          <pc:sldMk cId="3651089298" sldId="280"/>
        </pc:sldMkLst>
        <pc:spChg chg="add del mod">
          <ac:chgData name="Stuart McNaughton" userId="24695990-54c6-45be-975c-7856047d8ac2" providerId="ADAL" clId="{A3CB3E4A-F0B9-4842-BCD9-BE72E7262318}" dt="2025-02-13T23:55:10.597" v="2063" actId="1076"/>
          <ac:spMkLst>
            <pc:docMk/>
            <pc:sldMk cId="3651089298" sldId="280"/>
            <ac:spMk id="2" creationId="{411F0386-376B-EFC1-D61F-BED7679408A2}"/>
          </ac:spMkLst>
        </pc:spChg>
        <pc:spChg chg="mod">
          <ac:chgData name="Stuart McNaughton" userId="24695990-54c6-45be-975c-7856047d8ac2" providerId="ADAL" clId="{A3CB3E4A-F0B9-4842-BCD9-BE72E7262318}" dt="2025-02-13T23:53:50.114" v="2053" actId="20577"/>
          <ac:spMkLst>
            <pc:docMk/>
            <pc:sldMk cId="3651089298" sldId="280"/>
            <ac:spMk id="3" creationId="{C7FACBFB-3DF5-29F8-C44B-678B0B52C1F5}"/>
          </ac:spMkLst>
        </pc:spChg>
        <pc:spChg chg="add mod">
          <ac:chgData name="Stuart McNaughton" userId="24695990-54c6-45be-975c-7856047d8ac2" providerId="ADAL" clId="{A3CB3E4A-F0B9-4842-BCD9-BE72E7262318}" dt="2025-02-13T23:45:48.321" v="1962" actId="1076"/>
          <ac:spMkLst>
            <pc:docMk/>
            <pc:sldMk cId="3651089298" sldId="280"/>
            <ac:spMk id="8" creationId="{79DE444F-0C98-DA34-024F-229ED278756F}"/>
          </ac:spMkLst>
        </pc:spChg>
        <pc:picChg chg="add mod">
          <ac:chgData name="Stuart McNaughton" userId="24695990-54c6-45be-975c-7856047d8ac2" providerId="ADAL" clId="{A3CB3E4A-F0B9-4842-BCD9-BE72E7262318}" dt="2025-02-13T23:54:32.458" v="2062" actId="1076"/>
          <ac:picMkLst>
            <pc:docMk/>
            <pc:sldMk cId="3651089298" sldId="280"/>
            <ac:picMk id="11" creationId="{45D80104-09D4-02F3-AC1D-CE96BF95D4AF}"/>
          </ac:picMkLst>
        </pc:picChg>
        <pc:picChg chg="add mod">
          <ac:chgData name="Stuart McNaughton" userId="24695990-54c6-45be-975c-7856047d8ac2" providerId="ADAL" clId="{A3CB3E4A-F0B9-4842-BCD9-BE72E7262318}" dt="2025-02-13T23:52:38.551" v="2043" actId="1076"/>
          <ac:picMkLst>
            <pc:docMk/>
            <pc:sldMk cId="3651089298" sldId="280"/>
            <ac:picMk id="1028" creationId="{1CBC0B12-BC61-807E-68C6-543495016F9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6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03545" y="1744474"/>
            <a:ext cx="8345167" cy="62742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Heading A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403543" y="2375380"/>
            <a:ext cx="8345167" cy="79245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403543" y="4245840"/>
            <a:ext cx="3423062" cy="331352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Monday, 17 February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386595"/>
            <a:ext cx="3982903" cy="1875861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457450" indent="-171450"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</a:lstStyle>
          <a:p>
            <a:pPr lvl="0"/>
            <a:r>
              <a:rPr lang="en-AU" dirty="0"/>
              <a:t>Bullet (Verdana Regular)</a:t>
            </a:r>
          </a:p>
          <a:p>
            <a:pPr lvl="1"/>
            <a:r>
              <a:rPr lang="en-AU" dirty="0"/>
              <a:t>Bullet 2</a:t>
            </a:r>
          </a:p>
          <a:p>
            <a:pPr lvl="2"/>
            <a:r>
              <a:rPr lang="en-AU" dirty="0"/>
              <a:t>Bullet 3</a:t>
            </a:r>
          </a:p>
          <a:p>
            <a:pPr lvl="3"/>
            <a:r>
              <a:rPr lang="en-AU" dirty="0"/>
              <a:t>Bullet 4</a:t>
            </a:r>
          </a:p>
          <a:p>
            <a:pPr lvl="4"/>
            <a:r>
              <a:rPr lang="en-AU" dirty="0"/>
              <a:t>Bullet 5</a:t>
            </a:r>
          </a:p>
          <a:p>
            <a:pPr lvl="5"/>
            <a:r>
              <a:rPr lang="en-AU" dirty="0"/>
              <a:t>Bullet 6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95288" y="376238"/>
            <a:ext cx="8027985" cy="538195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Heading A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03450" y="4609506"/>
            <a:ext cx="445263" cy="273844"/>
          </a:xfrm>
        </p:spPr>
        <p:txBody>
          <a:bodyPr/>
          <a:lstStyle>
            <a:lvl1pPr algn="r">
              <a:defRPr/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1583D23-0A16-4843-B450-DFA6B6250A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5810" y="1386595"/>
            <a:ext cx="3982903" cy="187586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</a:lstStyle>
          <a:p>
            <a:pPr lvl="0"/>
            <a:r>
              <a:rPr lang="en-AU" dirty="0"/>
              <a:t>Text (Verdana Regular)</a:t>
            </a:r>
          </a:p>
        </p:txBody>
      </p:sp>
    </p:spTree>
    <p:extLst>
      <p:ext uri="{BB962C8B-B14F-4D97-AF65-F5344CB8AC3E}">
        <p14:creationId xmlns:p14="http://schemas.microsoft.com/office/powerpoint/2010/main" val="13632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2983424"/>
            <a:ext cx="3746944" cy="110121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95288" y="376238"/>
            <a:ext cx="8027985" cy="538195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Heading A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3D81201-F0BD-2F47-8488-F3C1A131D1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376238"/>
            <a:ext cx="4176712" cy="370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AF40D3A-B596-8448-984D-302179D1F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9" y="1386596"/>
            <a:ext cx="3746944" cy="1403100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457450" indent="-171450"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</a:lstStyle>
          <a:p>
            <a:pPr lvl="0"/>
            <a:r>
              <a:rPr lang="en-AU" dirty="0"/>
              <a:t>Bullet (Verdana Regular)</a:t>
            </a:r>
          </a:p>
          <a:p>
            <a:pPr lvl="1"/>
            <a:r>
              <a:rPr lang="en-AU" dirty="0"/>
              <a:t>Bullet 2</a:t>
            </a:r>
          </a:p>
          <a:p>
            <a:pPr lvl="2"/>
            <a:r>
              <a:rPr lang="en-AU" dirty="0"/>
              <a:t>Bullet 3</a:t>
            </a:r>
          </a:p>
          <a:p>
            <a:pPr lvl="3"/>
            <a:r>
              <a:rPr lang="en-AU" dirty="0"/>
              <a:t>Bullet 4</a:t>
            </a:r>
          </a:p>
          <a:p>
            <a:pPr lvl="4"/>
            <a:r>
              <a:rPr lang="en-AU" dirty="0"/>
              <a:t>Bullet 5</a:t>
            </a:r>
          </a:p>
          <a:p>
            <a:pPr lvl="5"/>
            <a:r>
              <a:rPr lang="en-AU" dirty="0"/>
              <a:t>Bullet 6</a:t>
            </a:r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95289" y="376238"/>
            <a:ext cx="8353424" cy="3528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03545" y="2258039"/>
            <a:ext cx="8345167" cy="62742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5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919969" y="1318761"/>
            <a:ext cx="914400" cy="6858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err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3450" y="4609506"/>
            <a:ext cx="445263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169850" y="46095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pPr/>
              <a:t>Monday, 17 February 2025</a:t>
            </a:fld>
            <a:endParaRPr lang="en-US" dirty="0"/>
          </a:p>
        </p:txBody>
      </p:sp>
      <p:pic>
        <p:nvPicPr>
          <p:cNvPr id="17" name="Picture 1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EF028A-925B-7944-BB07-7FD4EDF8AC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5287" y="4220566"/>
            <a:ext cx="2916550" cy="5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2" r:id="rId3"/>
    <p:sldLayoutId id="2147483659" r:id="rId4"/>
    <p:sldLayoutId id="2147483662" r:id="rId5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511" userDrawn="1">
          <p15:clr>
            <a:srgbClr val="F26B43"/>
          </p15:clr>
        </p15:guide>
        <p15:guide id="4" pos="249" userDrawn="1">
          <p15:clr>
            <a:srgbClr val="F26B43"/>
          </p15:clr>
        </p15:guide>
        <p15:guide id="5" orient="horz" pos="2573" userDrawn="1">
          <p15:clr>
            <a:srgbClr val="F26B43"/>
          </p15:clr>
        </p15:guide>
        <p15:guide id="6" orient="horz" pos="237" userDrawn="1">
          <p15:clr>
            <a:srgbClr val="F26B43"/>
          </p15:clr>
        </p15:guide>
        <p15:guide id="7" orient="horz" pos="30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forum/" TargetMode="External"/><Relationship Id="rId2" Type="http://schemas.openxmlformats.org/officeDocument/2006/relationships/hyperlink" Target="https://docs.google.com/presentation/d/11sdn62_BVNq5-xqXXhaeV2CdtlR4Zv-d299x_ECFrEI/ed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B751D4-5C79-7747-9D65-B4263B4C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43" y="1297372"/>
            <a:ext cx="8345169" cy="1074523"/>
          </a:xfrm>
        </p:spPr>
        <p:txBody>
          <a:bodyPr/>
          <a:lstStyle/>
          <a:p>
            <a:pPr algn="ctr"/>
            <a:r>
              <a:rPr lang="en-US" dirty="0"/>
              <a:t>Building Trust from the Ground 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523BA8-19CA-6241-B709-C6E421C28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NZ" dirty="0"/>
              <a:t>Professor Stuart McNaughton</a:t>
            </a:r>
          </a:p>
          <a:p>
            <a:pPr algn="ctr"/>
            <a:r>
              <a:rPr lang="en-NZ" dirty="0"/>
              <a:t>  </a:t>
            </a:r>
          </a:p>
          <a:p>
            <a:pPr algn="ctr"/>
            <a:r>
              <a:rPr lang="en-NZ" dirty="0"/>
              <a:t>February 2025 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NZ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3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06C19-44F8-284B-BD35-D71652DB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CAA8B-C98B-334D-B9F7-9FBF0577B2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99500" y="4610100"/>
            <a:ext cx="444500" cy="273050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4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2DB89-FCD0-4C4D-BBD4-C1A400373F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8AB44-DCFD-A193-79A5-8520153068CE}"/>
              </a:ext>
            </a:extLst>
          </p:cNvPr>
          <p:cNvSpPr txBox="1"/>
          <p:nvPr/>
        </p:nvSpPr>
        <p:spPr>
          <a:xfrm>
            <a:off x="395288" y="855879"/>
            <a:ext cx="8408815" cy="335476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2400" dirty="0"/>
              <a:t>Education provides secondary socialization</a:t>
            </a:r>
          </a:p>
          <a:p>
            <a:pPr marL="514350" indent="-514350">
              <a:buFont typeface="+mj-lt"/>
              <a:buAutoNum type="arabicPeriod"/>
            </a:pPr>
            <a:endParaRPr lang="en-NZ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NZ" sz="2400" b="1" dirty="0"/>
              <a:t>Bases</a:t>
            </a:r>
            <a:r>
              <a:rPr lang="en-NZ" sz="2400" dirty="0"/>
              <a:t> of trust can be taught and learned </a:t>
            </a:r>
            <a:r>
              <a:rPr lang="en-NZ" dirty="0"/>
              <a:t>(</a:t>
            </a:r>
            <a:r>
              <a:rPr lang="en-N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benevolence, reliability, competence, honesty, openness: OECD (2024) - association between trust and perception that govt decisions use best evidence </a:t>
            </a:r>
            <a:r>
              <a:rPr lang="en-NZ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en-N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being listened to)</a:t>
            </a:r>
            <a:endParaRPr lang="en-NZ" sz="2800" dirty="0"/>
          </a:p>
          <a:p>
            <a:endParaRPr lang="en-NZ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n-NZ" sz="2400" dirty="0"/>
              <a:t>Perspectives: (what, how, scalability)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1600" dirty="0"/>
              <a:t>Developmental- citizenship skills; media and information literacy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1600" dirty="0"/>
              <a:t>Instructional- how to develop those skills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1600" dirty="0"/>
              <a:t>Implementing –national scale </a:t>
            </a:r>
            <a:r>
              <a:rPr lang="en-NZ" sz="1600"/>
              <a:t>and recommendations</a:t>
            </a:r>
            <a:endParaRPr lang="en-NZ" sz="16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1BE664D-04FD-B46B-5097-A7B0E5F5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8253"/>
            <a:ext cx="8027985" cy="538195"/>
          </a:xfrm>
        </p:spPr>
        <p:txBody>
          <a:bodyPr/>
          <a:lstStyle/>
          <a:p>
            <a:pPr algn="ctr"/>
            <a:r>
              <a:rPr lang="en-NZ" sz="4000" dirty="0"/>
              <a:t>Three ideas</a:t>
            </a:r>
          </a:p>
        </p:txBody>
      </p:sp>
    </p:spTree>
    <p:extLst>
      <p:ext uri="{BB962C8B-B14F-4D97-AF65-F5344CB8AC3E}">
        <p14:creationId xmlns:p14="http://schemas.microsoft.com/office/powerpoint/2010/main" val="23420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2982B-F74B-E1BA-B583-81D419A2F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33C1E3-09EC-8B84-1A35-D96EA884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" y="209535"/>
            <a:ext cx="8347710" cy="736282"/>
          </a:xfrm>
        </p:spPr>
        <p:txBody>
          <a:bodyPr/>
          <a:lstStyle/>
          <a:p>
            <a:pPr algn="ctr"/>
            <a:r>
              <a:rPr lang="mi-NZ" sz="2400" b="0" dirty="0"/>
              <a:t>Setting the scene: OECD (2022) 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B4FCD-C98C-E0E8-0719-155B17C50C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8C0A4-8AF7-EC98-AD48-9918B821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" y="799769"/>
            <a:ext cx="4193807" cy="20664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8EBABC-19EB-663C-DB09-21FE64F9C944}"/>
              </a:ext>
            </a:extLst>
          </p:cNvPr>
          <p:cNvSpPr/>
          <p:nvPr/>
        </p:nvSpPr>
        <p:spPr>
          <a:xfrm>
            <a:off x="361508" y="1737360"/>
            <a:ext cx="599153" cy="1035672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9CC84-9383-EFDF-6379-A6C1B1833D37}"/>
              </a:ext>
            </a:extLst>
          </p:cNvPr>
          <p:cNvSpPr txBox="1"/>
          <p:nvPr/>
        </p:nvSpPr>
        <p:spPr>
          <a:xfrm>
            <a:off x="5267959" y="890675"/>
            <a:ext cx="3526230" cy="181588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NZ" sz="1400" b="1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15 year 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NZ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elatively low understanding of environmental </a:t>
            </a:r>
            <a:r>
              <a:rPr lang="en-NZ" sz="12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science items: </a:t>
            </a:r>
            <a:r>
              <a:rPr lang="en-NZ" sz="1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declined</a:t>
            </a:r>
            <a:r>
              <a:rPr lang="en-NZ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2006-2016 (</a:t>
            </a:r>
            <a:r>
              <a:rPr lang="en-NZ" sz="1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</a:t>
            </a:r>
            <a:r>
              <a:rPr lang="en-NZ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NZ" sz="1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rising sea levels and short term and long term solutions</a:t>
            </a:r>
            <a:r>
              <a:rPr lang="en-NZ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2006 items: % explain generally or well  on climate change items</a:t>
            </a:r>
            <a:endParaRPr lang="en-NZ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1A9060-A8D8-6FFA-F76F-85029E8897C4}"/>
              </a:ext>
            </a:extLst>
          </p:cNvPr>
          <p:cNvCxnSpPr>
            <a:cxnSpLocks/>
          </p:cNvCxnSpPr>
          <p:nvPr/>
        </p:nvCxnSpPr>
        <p:spPr>
          <a:xfrm flipH="1">
            <a:off x="1081238" y="1443850"/>
            <a:ext cx="4266130" cy="7646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1B04E82-50CB-7DF0-999F-0B87C244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578" y="2773032"/>
            <a:ext cx="3022216" cy="19592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C83613-A981-B300-54E3-2690706AF3F2}"/>
              </a:ext>
            </a:extLst>
          </p:cNvPr>
          <p:cNvSpPr txBox="1"/>
          <p:nvPr/>
        </p:nvSpPr>
        <p:spPr>
          <a:xfrm>
            <a:off x="176464" y="2908301"/>
            <a:ext cx="5321585" cy="183127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across OECD those more informed </a:t>
            </a:r>
            <a:r>
              <a:rPr lang="en-NZ" sz="1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n-NZ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more pessimistic.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Reducing pessimism associated with environmental actions (</a:t>
            </a:r>
            <a:r>
              <a:rPr lang="en-NZ" sz="1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</a:t>
            </a:r>
            <a:r>
              <a:rPr lang="en-NZ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NZ" sz="11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 energy use at home</a:t>
            </a:r>
            <a:r>
              <a:rPr lang="en-NZ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>
                <a:latin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en-NZ" sz="1100" i="1" dirty="0">
                <a:latin typeface="Aptos" panose="020B0004020202020204" pitchFamily="34" charset="0"/>
                <a:cs typeface="Times New Roman" panose="02020603050405020304" pitchFamily="18" charset="0"/>
              </a:rPr>
              <a:t>Environmental enthusiasm</a:t>
            </a:r>
            <a:r>
              <a:rPr lang="en-NZ" sz="1100" dirty="0">
                <a:latin typeface="Aptos" panose="020B0004020202020204" pitchFamily="34" charset="0"/>
                <a:cs typeface="Times New Roman" panose="02020603050405020304" pitchFamily="18" charset="0"/>
              </a:rPr>
              <a:t>’  associated with high proficiency in science, growth mindset, climate change topics in school; friends and peer involvement </a:t>
            </a:r>
            <a:endParaRPr lang="en-NZ" sz="11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179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2DB89-FCD0-4C4D-BBD4-C1A400373F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684C0B-5799-266F-A253-70D913C4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Developmental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8A2B8-5A73-7E8F-A27D-DB27B8AC92BD}"/>
              </a:ext>
            </a:extLst>
          </p:cNvPr>
          <p:cNvSpPr txBox="1"/>
          <p:nvPr/>
        </p:nvSpPr>
        <p:spPr>
          <a:xfrm>
            <a:off x="486696" y="1371421"/>
            <a:ext cx="7477433" cy="224676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2800" dirty="0"/>
              <a:t>Citizenship skills (being reasonable; empathy; perspective taking)</a:t>
            </a:r>
          </a:p>
          <a:p>
            <a:r>
              <a:rPr lang="en-NZ" sz="2800" dirty="0"/>
              <a:t>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NZ" sz="2800" dirty="0"/>
              <a:t>Information and  media literacy (determining what is believable; accurate; trustworthy)</a:t>
            </a:r>
          </a:p>
        </p:txBody>
      </p:sp>
    </p:spTree>
    <p:extLst>
      <p:ext uri="{BB962C8B-B14F-4D97-AF65-F5344CB8AC3E}">
        <p14:creationId xmlns:p14="http://schemas.microsoft.com/office/powerpoint/2010/main" val="78117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E75C9-172A-CEB1-EDBA-B33C89448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11CB-20A3-BD55-2ABB-650EE19A7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AD6C66-3895-4060-EFC9-99502079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Instruction?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1E906-7299-2D80-2E36-82061D6BF0B8}"/>
              </a:ext>
            </a:extLst>
          </p:cNvPr>
          <p:cNvSpPr txBox="1"/>
          <p:nvPr/>
        </p:nvSpPr>
        <p:spPr>
          <a:xfrm>
            <a:off x="387914" y="1297857"/>
            <a:ext cx="8360799" cy="120032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NZ" sz="3600" dirty="0"/>
              <a:t>Citizenships skills: Yes -example Argumentation (Collaborative Reasoning) </a:t>
            </a:r>
          </a:p>
        </p:txBody>
      </p:sp>
    </p:spTree>
    <p:extLst>
      <p:ext uri="{BB962C8B-B14F-4D97-AF65-F5344CB8AC3E}">
        <p14:creationId xmlns:p14="http://schemas.microsoft.com/office/powerpoint/2010/main" val="315583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85CD9-34BB-0527-4531-AF706B7DA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10170-DAC3-29A8-385A-26E715919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2CED20-97FF-6849-116C-C6FEAC14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71471"/>
            <a:ext cx="8027985" cy="538195"/>
          </a:xfrm>
        </p:spPr>
        <p:txBody>
          <a:bodyPr/>
          <a:lstStyle/>
          <a:p>
            <a:r>
              <a:rPr lang="en-NZ" sz="2800" dirty="0"/>
              <a:t>Local example: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6B14E-4E08-B76B-7D52-F5C332BBF4F8}"/>
              </a:ext>
            </a:extLst>
          </p:cNvPr>
          <p:cNvSpPr txBox="1">
            <a:spLocks/>
          </p:cNvSpPr>
          <p:nvPr/>
        </p:nvSpPr>
        <p:spPr bwMode="auto">
          <a:xfrm>
            <a:off x="198619" y="1733680"/>
            <a:ext cx="4254908" cy="22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100" kern="0" dirty="0">
                <a:solidFill>
                  <a:sysClr val="windowText" lastClr="000000"/>
                </a:solidFill>
              </a:rPr>
              <a:t>Authentic </a:t>
            </a:r>
            <a:r>
              <a:rPr lang="en-NZ" sz="2100" kern="0" dirty="0">
                <a:solidFill>
                  <a:sysClr val="windowText" lastClr="000000"/>
                </a:solidFill>
                <a:hlinkClick r:id="rId2"/>
              </a:rPr>
              <a:t>topic </a:t>
            </a:r>
            <a:endParaRPr lang="en-NZ" sz="2100" kern="0" dirty="0">
              <a:solidFill>
                <a:sysClr val="windowText" lastClr="000000"/>
              </a:solidFill>
            </a:endParaRPr>
          </a:p>
          <a:p>
            <a:pPr marL="476250" lvl="1" indent="0" defTabSz="354013">
              <a:spcBef>
                <a:spcPts val="0"/>
              </a:spcBef>
              <a:buFontTx/>
              <a:buNone/>
            </a:pPr>
            <a:r>
              <a:rPr lang="en-NZ" sz="2000" kern="0" dirty="0">
                <a:solidFill>
                  <a:sysClr val="windowText" lastClr="000000"/>
                </a:solidFill>
              </a:rPr>
              <a:t> - </a:t>
            </a:r>
            <a:r>
              <a:rPr lang="en-NZ" sz="1600" dirty="0">
                <a:solidFill>
                  <a:sysClr val="windowText" lastClr="000000"/>
                </a:solidFill>
              </a:rPr>
              <a:t>pop</a:t>
            </a:r>
            <a:r>
              <a:rPr lang="en-NZ" sz="1600" kern="0" dirty="0">
                <a:solidFill>
                  <a:sysClr val="windowText" lastClr="000000"/>
                </a:solidFill>
              </a:rPr>
              <a:t> star; local news; values based     (conservation, cultural connections)</a:t>
            </a:r>
          </a:p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NZ" sz="1800" kern="0" dirty="0">
              <a:solidFill>
                <a:sysClr val="windowText" lastClr="000000"/>
              </a:solidFill>
            </a:endParaRPr>
          </a:p>
          <a:p>
            <a:pPr>
              <a:spcBef>
                <a:spcPts val="0"/>
              </a:spcBef>
            </a:pPr>
            <a:r>
              <a:rPr lang="en-NZ" sz="2000" kern="0" dirty="0">
                <a:solidFill>
                  <a:sysClr val="windowText" lastClr="000000"/>
                </a:solidFill>
              </a:rPr>
              <a:t>Authentic </a:t>
            </a:r>
            <a:r>
              <a:rPr lang="en-NZ" sz="2000" kern="0" dirty="0">
                <a:solidFill>
                  <a:sysClr val="windowText" lastClr="000000"/>
                </a:solidFill>
                <a:hlinkClick r:id="rId3"/>
              </a:rPr>
              <a:t>context</a:t>
            </a:r>
            <a:r>
              <a:rPr lang="en-NZ" sz="2000" kern="0" dirty="0">
                <a:solidFill>
                  <a:sysClr val="windowText" lastClr="000000"/>
                </a:solidFill>
              </a:rPr>
              <a:t> </a:t>
            </a:r>
          </a:p>
          <a:p>
            <a:pPr marL="476250" lvl="1" indent="0">
              <a:spcBef>
                <a:spcPts val="0"/>
              </a:spcBef>
              <a:buFont typeface="Arial"/>
              <a:buNone/>
            </a:pPr>
            <a:r>
              <a:rPr lang="en-NZ" sz="1600" kern="0" dirty="0">
                <a:solidFill>
                  <a:sysClr val="windowText" lastClr="000000"/>
                </a:solidFill>
              </a:rPr>
              <a:t>- asynchronous </a:t>
            </a:r>
            <a:r>
              <a:rPr lang="en-NZ" sz="1600" b="1" kern="0" dirty="0"/>
              <a:t>online</a:t>
            </a:r>
            <a:r>
              <a:rPr lang="en-NZ" sz="1600" kern="0" dirty="0"/>
              <a:t> </a:t>
            </a:r>
            <a:r>
              <a:rPr lang="en-NZ" sz="1600" kern="0" dirty="0">
                <a:solidFill>
                  <a:sysClr val="windowText" lastClr="000000"/>
                </a:solidFill>
              </a:rPr>
              <a:t>discussion board activity;</a:t>
            </a:r>
          </a:p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NZ" sz="1800" kern="0" dirty="0">
              <a:solidFill>
                <a:sysClr val="windowText" lastClr="000000"/>
              </a:solidFill>
            </a:endParaRPr>
          </a:p>
          <a:p>
            <a:pPr>
              <a:spcBef>
                <a:spcPts val="0"/>
              </a:spcBef>
            </a:pPr>
            <a:r>
              <a:rPr lang="en-NZ" sz="2000" kern="0" dirty="0">
                <a:solidFill>
                  <a:sysClr val="windowText" lastClr="000000"/>
                </a:solidFill>
              </a:rPr>
              <a:t>Both a measure and a resource</a:t>
            </a:r>
          </a:p>
          <a:p>
            <a:pPr>
              <a:spcBef>
                <a:spcPts val="0"/>
              </a:spcBef>
            </a:pPr>
            <a:endParaRPr lang="en-NZ" sz="2000" kern="0" dirty="0">
              <a:solidFill>
                <a:sysClr val="windowText" lastClr="000000"/>
              </a:solidFill>
            </a:endParaRPr>
          </a:p>
          <a:p>
            <a:pPr>
              <a:spcBef>
                <a:spcPts val="0"/>
              </a:spcBef>
            </a:pPr>
            <a:r>
              <a:rPr lang="en-NZ" sz="2000" kern="0" dirty="0">
                <a:solidFill>
                  <a:sysClr val="windowText" lastClr="000000"/>
                </a:solidFill>
              </a:rPr>
              <a:t>Recyclable &amp; ‘rewindable’.</a:t>
            </a:r>
          </a:p>
          <a:p>
            <a:pPr marL="762000" lvl="1">
              <a:spcBef>
                <a:spcPts val="0"/>
              </a:spcBef>
              <a:buFontTx/>
              <a:buChar char="-"/>
            </a:pPr>
            <a:r>
              <a:rPr lang="en-NZ" sz="1600" dirty="0">
                <a:solidFill>
                  <a:sysClr val="windowText" lastClr="000000"/>
                </a:solidFill>
              </a:rPr>
              <a:t>designed for teacher repurposing of tools.</a:t>
            </a:r>
          </a:p>
          <a:p>
            <a:pPr marL="476250" lvl="1" indent="0">
              <a:spcBef>
                <a:spcPts val="0"/>
              </a:spcBef>
              <a:buFont typeface="Arial"/>
              <a:buNone/>
            </a:pPr>
            <a:endParaRPr lang="en-NZ" sz="1600" dirty="0">
              <a:solidFill>
                <a:sysClr val="windowText" lastClr="000000"/>
              </a:solidFill>
            </a:endParaRPr>
          </a:p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NZ" sz="1800" kern="0" dirty="0">
              <a:solidFill>
                <a:sysClr val="windowText" lastClr="000000"/>
              </a:solidFill>
            </a:endParaRPr>
          </a:p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NZ" sz="1800" kern="0" dirty="0">
              <a:solidFill>
                <a:sysClr val="windowText" lastClr="000000"/>
              </a:solidFill>
            </a:endParaRPr>
          </a:p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NZ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4139D8A-CBA4-3461-02D4-1968D64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18" y="156189"/>
            <a:ext cx="2831571" cy="202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9CE2A49-0D7F-8634-B4B3-69DC3053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97" y="1506438"/>
            <a:ext cx="2617837" cy="178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168139-059D-2413-9C04-F84CEFBE4A1F}"/>
              </a:ext>
            </a:extLst>
          </p:cNvPr>
          <p:cNvSpPr txBox="1"/>
          <p:nvPr/>
        </p:nvSpPr>
        <p:spPr>
          <a:xfrm>
            <a:off x="359521" y="914433"/>
            <a:ext cx="3727597" cy="64633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kumimoji="0" lang="en-N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approach</a:t>
            </a:r>
            <a:r>
              <a:rPr lang="en-NZ" dirty="0">
                <a:solidFill>
                  <a:srgbClr val="000000"/>
                </a:solidFill>
                <a:latin typeface="Arial"/>
              </a:rPr>
              <a:t>- </a:t>
            </a:r>
            <a:r>
              <a:rPr kumimoji="0" lang="en-NZ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discussion board platform (Google Groups).</a:t>
            </a:r>
            <a:endParaRPr lang="en-NZ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52A06-E079-C341-D816-EAA78831DB2B}"/>
              </a:ext>
            </a:extLst>
          </p:cNvPr>
          <p:cNvSpPr txBox="1"/>
          <p:nvPr/>
        </p:nvSpPr>
        <p:spPr>
          <a:xfrm>
            <a:off x="4087118" y="3554361"/>
            <a:ext cx="5056882" cy="120032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NZ" b="1" dirty="0"/>
              <a:t>climate change issues</a:t>
            </a:r>
            <a:r>
              <a:rPr lang="en-NZ" dirty="0"/>
              <a:t>: </a:t>
            </a:r>
            <a:r>
              <a:rPr lang="en-NZ" dirty="0" err="1"/>
              <a:t>eg</a:t>
            </a:r>
            <a:r>
              <a:rPr lang="en-NZ" dirty="0"/>
              <a:t> sea level rise. ‘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owners should pay for relocating to higher ground.’ </a:t>
            </a:r>
          </a:p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n.b.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 Augmentation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selection and curation of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and instructional design needed</a:t>
            </a:r>
            <a:endParaRPr lang="en-NZ" sz="3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B3CDE7-CED9-612D-C468-9C456F1CF993}"/>
              </a:ext>
            </a:extLst>
          </p:cNvPr>
          <p:cNvCxnSpPr/>
          <p:nvPr/>
        </p:nvCxnSpPr>
        <p:spPr>
          <a:xfrm>
            <a:off x="3134032" y="3605981"/>
            <a:ext cx="9530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9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9D4AA-33F3-B64C-91F6-012F4C9A8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9BC30-4CE6-EA98-D2C6-DC38D795AA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522FD-F0EA-A926-7E1F-87D76FF8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8" y="64115"/>
            <a:ext cx="8027985" cy="538195"/>
          </a:xfrm>
        </p:spPr>
        <p:txBody>
          <a:bodyPr/>
          <a:lstStyle/>
          <a:p>
            <a:r>
              <a:rPr lang="en-NZ" dirty="0"/>
              <a:t>Instruction?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14FC3-ADE6-2DC4-02AC-2DCC9CC3FAD9}"/>
              </a:ext>
            </a:extLst>
          </p:cNvPr>
          <p:cNvSpPr txBox="1"/>
          <p:nvPr/>
        </p:nvSpPr>
        <p:spPr>
          <a:xfrm>
            <a:off x="396140" y="807696"/>
            <a:ext cx="3206236" cy="70788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NZ" sz="2000" b="1" dirty="0"/>
              <a:t>Media and information literacy: </a:t>
            </a:r>
            <a:r>
              <a:rPr lang="en-NZ" dirty="0"/>
              <a:t>Yes – </a:t>
            </a:r>
            <a:r>
              <a:rPr lang="en-NZ" dirty="0" err="1"/>
              <a:t>eg</a:t>
            </a:r>
            <a:r>
              <a:rPr lang="en-NZ" dirty="0"/>
              <a:t> digital games</a:t>
            </a:r>
          </a:p>
        </p:txBody>
      </p:sp>
      <p:pic>
        <p:nvPicPr>
          <p:cNvPr id="5" name="Google Shape;420;p48">
            <a:extLst>
              <a:ext uri="{FF2B5EF4-FFF2-40B4-BE49-F238E27FC236}">
                <a16:creationId xmlns:a16="http://schemas.microsoft.com/office/drawing/2014/main" id="{4EF2258E-6FEF-E379-8131-803CC0F81D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548" y="130207"/>
            <a:ext cx="2155618" cy="1248767"/>
          </a:xfrm>
          <a:prstGeom prst="rect">
            <a:avLst/>
          </a:prstGeom>
          <a:noFill/>
          <a:ln w="952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421;p48">
            <a:extLst>
              <a:ext uri="{FF2B5EF4-FFF2-40B4-BE49-F238E27FC236}">
                <a16:creationId xmlns:a16="http://schemas.microsoft.com/office/drawing/2014/main" id="{23989B4B-AA3C-0B77-2E8F-0E6401804F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554" y="935344"/>
            <a:ext cx="1965823" cy="1176263"/>
          </a:xfrm>
          <a:prstGeom prst="rect">
            <a:avLst/>
          </a:prstGeom>
          <a:noFill/>
          <a:ln w="952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430;p49">
            <a:extLst>
              <a:ext uri="{FF2B5EF4-FFF2-40B4-BE49-F238E27FC236}">
                <a16:creationId xmlns:a16="http://schemas.microsoft.com/office/drawing/2014/main" id="{9F0F54D5-7616-0C19-99E1-FF5EDFD325F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324" y="1515582"/>
            <a:ext cx="2104096" cy="11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8;p51">
            <a:extLst>
              <a:ext uri="{FF2B5EF4-FFF2-40B4-BE49-F238E27FC236}">
                <a16:creationId xmlns:a16="http://schemas.microsoft.com/office/drawing/2014/main" id="{823D65C3-3605-46BC-B326-A1586FE788F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0102" y="2393862"/>
            <a:ext cx="2104096" cy="120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7;p51">
            <a:extLst>
              <a:ext uri="{FF2B5EF4-FFF2-40B4-BE49-F238E27FC236}">
                <a16:creationId xmlns:a16="http://schemas.microsoft.com/office/drawing/2014/main" id="{F6040766-E49E-0A42-0120-49A94AB232F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3749" t="55347" r="25174"/>
          <a:stretch/>
        </p:blipFill>
        <p:spPr>
          <a:xfrm>
            <a:off x="1084006" y="2997168"/>
            <a:ext cx="1901760" cy="1206122"/>
          </a:xfrm>
          <a:prstGeom prst="rect">
            <a:avLst/>
          </a:prstGeom>
          <a:noFill/>
          <a:ln w="952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Google Shape;441;p51">
            <a:extLst>
              <a:ext uri="{FF2B5EF4-FFF2-40B4-BE49-F238E27FC236}">
                <a16:creationId xmlns:a16="http://schemas.microsoft.com/office/drawing/2014/main" id="{85345430-D90D-91F0-7562-C52D848AA09E}"/>
              </a:ext>
            </a:extLst>
          </p:cNvPr>
          <p:cNvSpPr txBox="1">
            <a:spLocks/>
          </p:cNvSpPr>
          <p:nvPr/>
        </p:nvSpPr>
        <p:spPr>
          <a:xfrm>
            <a:off x="4940710" y="2622206"/>
            <a:ext cx="4203290" cy="1039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/>
              <a:buAutoNum type="arabicPeriod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A ‘source, fact,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bias’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framing;</a:t>
            </a:r>
          </a:p>
          <a:p>
            <a:pPr>
              <a:buFont typeface="Calibri"/>
              <a:buAutoNum type="arabicPeriod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Simulated practice;</a:t>
            </a:r>
          </a:p>
          <a:p>
            <a:pPr>
              <a:buFont typeface="Calibri"/>
              <a:buAutoNum type="arabicPeriod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Agency (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pathtaking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) - narrative and critical decision making;</a:t>
            </a:r>
          </a:p>
          <a:p>
            <a:pPr>
              <a:buFont typeface="Calibri"/>
              <a:buAutoNum type="arabicPeriod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Inbuilt, automated assessment and feedback (student and teacher);</a:t>
            </a:r>
          </a:p>
          <a:p>
            <a:pPr>
              <a:buFont typeface="Calibri"/>
              <a:buAutoNum type="arabicPeriod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Situated learning and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practising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of critical literacy discourse features; </a:t>
            </a:r>
          </a:p>
          <a:p>
            <a:pPr>
              <a:buFont typeface="Calibri"/>
              <a:buAutoNum type="arabicPeriod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Opportunities to resolve competing viewpoints and to engage in metacognitive review.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2381B-8F71-AEC1-F1C3-064A80AC971E}"/>
              </a:ext>
            </a:extLst>
          </p:cNvPr>
          <p:cNvSpPr txBox="1"/>
          <p:nvPr/>
        </p:nvSpPr>
        <p:spPr>
          <a:xfrm>
            <a:off x="331159" y="1541112"/>
            <a:ext cx="2787313" cy="150810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NZ" sz="1400" b="1" dirty="0"/>
              <a:t>Local Example</a:t>
            </a:r>
            <a:r>
              <a:rPr lang="en-NZ" sz="1400" dirty="0"/>
              <a:t>: - apocalyptic event, assemble characters, seek solutions from information sources, judge credibility across source, fact, bias. </a:t>
            </a:r>
          </a:p>
          <a:p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29055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AA5DD-3895-333C-C739-B2993AAAF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96E59-2EDE-1B2C-DF3D-227694056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272DDD-96B4-080C-5F56-4B236910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Climate change?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497F4-E0EC-E5FB-54FE-0B4E96F36C07}"/>
              </a:ext>
            </a:extLst>
          </p:cNvPr>
          <p:cNvSpPr txBox="1"/>
          <p:nvPr/>
        </p:nvSpPr>
        <p:spPr>
          <a:xfrm>
            <a:off x="726440" y="1483360"/>
            <a:ext cx="7577010" cy="52322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mi-NZ" sz="2800" dirty="0"/>
              <a:t>Designs able to be repurposed for climate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3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BB7B-EFF5-EC63-F500-C3BD5925A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65C1A-3EB5-D15B-56FB-51EB40F75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ACBFB-3DF5-29F8-C44B-678B0B52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3 Recommendations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F0386-376B-EFC1-D61F-BED7679408A2}"/>
              </a:ext>
            </a:extLst>
          </p:cNvPr>
          <p:cNvSpPr txBox="1"/>
          <p:nvPr/>
        </p:nvSpPr>
        <p:spPr>
          <a:xfrm>
            <a:off x="338253" y="1074330"/>
            <a:ext cx="8085019" cy="31700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sz="2400" dirty="0"/>
              <a:t>Curriculum –</a:t>
            </a:r>
            <a:r>
              <a:rPr lang="en-NZ" sz="1600" dirty="0"/>
              <a:t>spaces, capability and strengths: </a:t>
            </a:r>
            <a:r>
              <a:rPr lang="en-NZ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collaborative </a:t>
            </a:r>
          </a:p>
          <a:p>
            <a:r>
              <a:rPr lang="en-NZ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 solving on computers; English¹; </a:t>
            </a:r>
          </a:p>
          <a:p>
            <a:r>
              <a:rPr lang="en-NZ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environmental science? </a:t>
            </a:r>
            <a:r>
              <a:rPr lang="en-NZ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NZ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ocial science?</a:t>
            </a:r>
            <a:endParaRPr lang="en-NZ" sz="1600" dirty="0"/>
          </a:p>
          <a:p>
            <a:endParaRPr lang="en-NZ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NZ" sz="2400" dirty="0"/>
              <a:t>Actions and agency at school –</a:t>
            </a:r>
            <a:r>
              <a:rPr lang="en-NZ" sz="1600" dirty="0"/>
              <a:t>Curious Minds/Participatory Science </a:t>
            </a:r>
          </a:p>
          <a:p>
            <a:r>
              <a:rPr lang="en-NZ" sz="2400" dirty="0"/>
              <a:t>		</a:t>
            </a:r>
          </a:p>
          <a:p>
            <a:r>
              <a:rPr lang="en-NZ" sz="2400" dirty="0">
                <a:solidFill>
                  <a:srgbClr val="FF0000"/>
                </a:solidFill>
              </a:rPr>
              <a:t>but the system problems: variability; inequitable</a:t>
            </a:r>
          </a:p>
          <a:p>
            <a:endParaRPr lang="en-NZ" sz="2400" dirty="0"/>
          </a:p>
          <a:p>
            <a:pPr marL="457200" indent="-457200">
              <a:buFont typeface="+mj-lt"/>
              <a:buAutoNum type="arabicPeriod" startAt="3"/>
            </a:pPr>
            <a:r>
              <a:rPr lang="en-NZ" sz="2400" dirty="0"/>
              <a:t>R and D </a:t>
            </a:r>
            <a:r>
              <a:rPr lang="en-NZ" sz="1600" dirty="0"/>
              <a:t>(the demise of social science funding)</a:t>
            </a:r>
            <a:endParaRPr lang="en-US" sz="1600" dirty="0"/>
          </a:p>
        </p:txBody>
      </p:sp>
      <p:pic>
        <p:nvPicPr>
          <p:cNvPr id="1028" name="Picture 4" descr="Curious Minds banner. Science and technology in Aotearoa New Zealand starts with curiosity.">
            <a:extLst>
              <a:ext uri="{FF2B5EF4-FFF2-40B4-BE49-F238E27FC236}">
                <a16:creationId xmlns:a16="http://schemas.microsoft.com/office/drawing/2014/main" id="{1CBC0B12-BC61-807E-68C6-54349501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959" y="2997782"/>
            <a:ext cx="1422401" cy="9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DE444F-0C98-DA34-024F-229ED278756F}"/>
              </a:ext>
            </a:extLst>
          </p:cNvPr>
          <p:cNvSpPr txBox="1"/>
          <p:nvPr/>
        </p:nvSpPr>
        <p:spPr>
          <a:xfrm>
            <a:off x="5024120" y="4100097"/>
            <a:ext cx="3337560" cy="64633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NZ" sz="1200" i="1" dirty="0"/>
              <a:t>¹ Teach students to understand the difference between fact and opinion, information and disinformation</a:t>
            </a:r>
            <a:endParaRPr lang="en-US" sz="12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D80104-09D4-02F3-AC1D-CE96BF95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0" y="1441824"/>
            <a:ext cx="1417320" cy="10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92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8B30D8FA-A5FB-8E46-AD93-B9738737EB7B}" vid="{2ECDD144-C27A-DD43-8D74-E99598F0BC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ee3f3b-ba95-4a19-8ee0-efdee22983a3" xsi:nil="true"/>
    <lcf76f155ced4ddcb4097134ff3c332f xmlns="7dce4b62-496c-4859-b97c-6602b1c68ac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CC4778F778C84C952E34E0AD8915EB" ma:contentTypeVersion="11" ma:contentTypeDescription="Create a new document." ma:contentTypeScope="" ma:versionID="20dae017ab6c6da5d303a9c7375151e0">
  <xsd:schema xmlns:xsd="http://www.w3.org/2001/XMLSchema" xmlns:xs="http://www.w3.org/2001/XMLSchema" xmlns:p="http://schemas.microsoft.com/office/2006/metadata/properties" xmlns:ns2="7dce4b62-496c-4859-b97c-6602b1c68aca" xmlns:ns3="75ee3f3b-ba95-4a19-8ee0-efdee22983a3" targetNamespace="http://schemas.microsoft.com/office/2006/metadata/properties" ma:root="true" ma:fieldsID="92d666026b09a718931e143bade944e4" ns2:_="" ns3:_="">
    <xsd:import namespace="7dce4b62-496c-4859-b97c-6602b1c68aca"/>
    <xsd:import namespace="75ee3f3b-ba95-4a19-8ee0-efdee2298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e4b62-496c-4859-b97c-6602b1c68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37fece0-7c67-4b6d-b059-36af53aee6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e3f3b-ba95-4a19-8ee0-efdee22983a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d99fc2-2088-4b40-b587-54e9fc748698}" ma:internalName="TaxCatchAll" ma:showField="CatchAllData" ma:web="75ee3f3b-ba95-4a19-8ee0-efdee22983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9C9244-FF61-4DE1-B720-13CB7693E790}">
  <ds:schemaRefs>
    <ds:schemaRef ds:uri="http://purl.org/dc/terms/"/>
    <ds:schemaRef ds:uri="http://schemas.openxmlformats.org/package/2006/metadata/core-properties"/>
    <ds:schemaRef ds:uri="http://purl.org/dc/dcmitype/"/>
    <ds:schemaRef ds:uri="cb9cb45a-5642-4339-b944-a4d0488189b7"/>
    <ds:schemaRef ds:uri="http://schemas.microsoft.com/office/2006/documentManagement/types"/>
    <ds:schemaRef ds:uri="http://purl.org/dc/elements/1.1/"/>
    <ds:schemaRef ds:uri="http://schemas.microsoft.com/office/2006/metadata/properties"/>
    <ds:schemaRef ds:uri="8e3c2809-b418-4596-82d3-520d433dc18b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10D657-5FE0-465B-A6A3-B915B2DCC2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B0F36D-F410-4082-BB9A-B331381E2963}"/>
</file>

<file path=docMetadata/LabelInfo.xml><?xml version="1.0" encoding="utf-8"?>
<clbl:labelList xmlns:clbl="http://schemas.microsoft.com/office/2020/mipLabelMetadata">
  <clbl:label id="{d1b36e95-0d50-42e9-958f-b63fa906beaa}" enabled="0" method="" siteId="{d1b36e95-0d50-42e9-958f-b63fa906b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980</TotalTime>
  <Words>503</Words>
  <Application>Microsoft Office PowerPoint</Application>
  <PresentationFormat>On-screen Show (16:9)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Verdana</vt:lpstr>
      <vt:lpstr>Custom Design</vt:lpstr>
      <vt:lpstr>Building Trust from the Ground Up</vt:lpstr>
      <vt:lpstr>Three ideas</vt:lpstr>
      <vt:lpstr>Setting the scene: OECD (2022) </vt:lpstr>
      <vt:lpstr>Developmental</vt:lpstr>
      <vt:lpstr>Instruction?</vt:lpstr>
      <vt:lpstr>Local example: </vt:lpstr>
      <vt:lpstr>Instruction?</vt:lpstr>
      <vt:lpstr>Climate change?</vt:lpstr>
      <vt:lpstr>3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Maree Ferens</dc:creator>
  <cp:lastModifiedBy>Stuart McNaughton</cp:lastModifiedBy>
  <cp:revision>61</cp:revision>
  <dcterms:created xsi:type="dcterms:W3CDTF">2024-07-25T05:59:31Z</dcterms:created>
  <dcterms:modified xsi:type="dcterms:W3CDTF">2025-02-16T19:19:52Z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0x010100DDCC4778F778C84C952E34E0AD8915EB</vt:lpwstr>
  </property>
</Properties>
</file>